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85800" y="609600"/>
            <a:ext cx="31546800" cy="268224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tx2"/>
                </a:solidFill>
                <a:effectLst>
                  <a:outerShdw blurRad="38100" dist="38100" dir="2700000" algn="tl">
                    <a:srgbClr val="000000">
                      <a:alpha val="43137"/>
                    </a:srgbClr>
                  </a:outerShdw>
                </a:effectLst>
                <a:latin typeface="Arial Black" pitchFamily="34" charset="0"/>
              </a:rPr>
              <a:t>Title </a:t>
            </a:r>
            <a:r>
              <a:rPr lang="en-US" sz="64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781574"/>
            <a:ext cx="1981200" cy="2248432"/>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1277</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134</cp:revision>
  <dcterms:created xsi:type="dcterms:W3CDTF">2005-03-16T15:57:41Z</dcterms:created>
  <dcterms:modified xsi:type="dcterms:W3CDTF">2017-03-22T14:26:47Z</dcterms:modified>
</cp:coreProperties>
</file>